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60" r:id="rId12"/>
    <p:sldId id="292" r:id="rId13"/>
    <p:sldId id="293" r:id="rId14"/>
    <p:sldId id="294" r:id="rId15"/>
    <p:sldId id="295" r:id="rId16"/>
    <p:sldId id="296" r:id="rId17"/>
    <p:sldId id="297" r:id="rId18"/>
    <p:sldId id="263" r:id="rId19"/>
    <p:sldId id="264" r:id="rId20"/>
    <p:sldId id="265" r:id="rId21"/>
    <p:sldId id="266" r:id="rId22"/>
    <p:sldId id="269" r:id="rId23"/>
    <p:sldId id="270" r:id="rId24"/>
    <p:sldId id="277" r:id="rId25"/>
    <p:sldId id="278" r:id="rId26"/>
    <p:sldId id="281" r:id="rId27"/>
    <p:sldId id="282" r:id="rId2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01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1" autoAdjust="0"/>
    <p:restoredTop sz="94604" autoAdjust="0"/>
  </p:normalViewPr>
  <p:slideViewPr>
    <p:cSldViewPr>
      <p:cViewPr varScale="1">
        <p:scale>
          <a:sx n="70" d="100"/>
          <a:sy n="70" d="100"/>
        </p:scale>
        <p:origin x="-312" y="-1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735F-1799-498D-AFF6-82136476F0A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AAFA0-3863-41DD-98BF-1609D7C95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942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01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14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83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65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01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59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5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26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61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95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2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B19D-2B6E-4F73-8B95-70C7200F66D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03E0-531F-4943-8235-A92E8F5B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0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6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.png"/><Relationship Id="rId7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.png"/><Relationship Id="rId7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7.png"/><Relationship Id="rId10" Type="http://schemas.openxmlformats.org/officeDocument/2006/relationships/image" Target="../media/image85.png"/><Relationship Id="rId4" Type="http://schemas.openxmlformats.org/officeDocument/2006/relationships/image" Target="../media/image6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76536" y="2319015"/>
            <a:ext cx="84201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ОТЕЛЬ </a:t>
            </a:r>
            <a:b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«ЯЛТА-ИНТУРИСТ»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\\Reklama-1\дизайн\презентация\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18" y="332656"/>
            <a:ext cx="1447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Reklama-1\дизайн\презентация\ОРЬ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473030"/>
            <a:ext cx="335905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609184" y="5517232"/>
            <a:ext cx="2733523" cy="6446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Конгресс услуги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78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944724"/>
            <a:ext cx="9284196" cy="4212468"/>
          </a:xfrm>
        </p:spPr>
        <p:txBody>
          <a:bodyPr anchor="ctr"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endParaRPr lang="ru-RU" sz="18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– 1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850</a:t>
            </a: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м2;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делится на 2 яруса: 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- 1-й ярус – зал «Хрустальный», рассадка до 1100 чел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- 2-й ярус – зал «Санта-Барбара», 1478 м2, размещение  до 250 чел </a:t>
            </a:r>
          </a:p>
          <a:p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(балкон, размещение до 80 мест, вид на сцену зала Хрустальный);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доп. зал «Ялтинский берег», площадь 114 м2 (размещение до 80 чел);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большая сцена;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2 гримерные комнаты;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несколько  дополнительных входов;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выход на террасу 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система кондиционирования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большие витринные окна (естественное дневное освещение);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18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6000 </a:t>
            </a:r>
            <a:r>
              <a:rPr lang="ru-RU" sz="18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8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18000 </a:t>
            </a:r>
            <a:r>
              <a:rPr lang="ru-RU" sz="18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 Колонки потолочные BOSH LBI-UW12L; Усилитель TOA A-2120; Пульт микшерный BEHRINGER \  2 стерео \ 4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микр.входа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2 Радиомикрофона АКG WM-40; Проектор / подвесной / DLP\LG 2800; Экран подвесной  2х2м;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111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рустальный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 , </a:t>
            </a: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679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50100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0936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50912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14096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92494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0892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29309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2519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51727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1703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Reklama-1\дизайн\презентация\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131994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Reklama-1\дизайн\презентация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6" y="5130544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Reklama-1\дизайн\презентация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664" y="5117748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Reklama-1\дизайн\презентация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832" y="5128141"/>
            <a:ext cx="1008112" cy="11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Reklama-1\дизайн\презентация\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31994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Reklama-1\дизайн\презентация\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5168" y="5131994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2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 algn="r"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424" y="1450213"/>
            <a:ext cx="6799600" cy="4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5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124744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114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80 человек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выход в зал «Хрустальный»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600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2000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Экран 2х2;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Проектор 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«Ялтинский берег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 , 2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9719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06084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27687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23735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99695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\\Reklama-1\дизайн\презентация\1а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7214" y="4997431"/>
            <a:ext cx="1018154" cy="1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\\Reklama-1\дизайн\презентация\1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6" y="4997431"/>
            <a:ext cx="1018154" cy="1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\\Reklama-1\дизайн\презентация\1в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06" y="4997431"/>
            <a:ext cx="1018154" cy="1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\\Reklama-1\дизайн\презентация\1в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758" y="5002194"/>
            <a:ext cx="1018154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\\Reklama-1\дизайн\презентация\1вм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104" y="4997431"/>
            <a:ext cx="1018154" cy="1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\\Reklama-1\дизайн\презентация\1вп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910" y="4997431"/>
            <a:ext cx="1018154" cy="1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1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1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7" y="1443852"/>
            <a:ext cx="61436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7" y="4332372"/>
            <a:ext cx="2937837" cy="16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529" y="4332372"/>
            <a:ext cx="2994154" cy="16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229333"/>
            <a:ext cx="9284196" cy="3639827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66 м2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28 человек       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шкафы для верхней одежды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2 входа (+доп. вход в зал «Омега»)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система кондиционирования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удобные мягкая мебель</a:t>
            </a: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600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2000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Проектор «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Sаnyo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 подвесной; Экран подвесной 2х2м;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Наличие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Wi-Fi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Звуковая система Taiden:2; пульт председателя, 16 пультов делегатов; Мультимедийный телевизор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Samsung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55 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cap="none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Фиолент</a:t>
            </a: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94121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56490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34888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0080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13285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64502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45338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78092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Reklama-1\дизайн\презентация\1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6" y="5013176"/>
            <a:ext cx="1013189" cy="11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3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1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885" y="1443852"/>
            <a:ext cx="61626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885" y="4341897"/>
            <a:ext cx="2990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085" y="4341897"/>
            <a:ext cx="30384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0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229333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33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12 человек 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плазменая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панель 50 дюймов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дверь, соединяющая с залом «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Фиолент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мягкая мебель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400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1250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HD-монитор, веб-камера, микрофон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«Омега»,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01322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22924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7281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70892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49289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42900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66940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\\Reklama-1\дизайн\презентация\16щ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4997431"/>
            <a:ext cx="1018154" cy="1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17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216" y="1443852"/>
            <a:ext cx="61531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216" y="4316412"/>
            <a:ext cx="3003776" cy="170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323" y="4316412"/>
            <a:ext cx="3025044" cy="170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1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229333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232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 до 170 человек                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сектор для кофе-брейка и регистрации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800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2500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Микшерный пульт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DAP; 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Усилитель  </a:t>
            </a:r>
            <a:r>
              <a:rPr lang="en-US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soundking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AA800J 200 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Вт;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Конференционный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микрофон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YOGA-2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шт.; Радиомикрофон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SHURE SM-58; 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Проектор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LG 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переносной; Колонки звуковые </a:t>
            </a:r>
            <a:r>
              <a:rPr lang="en-US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Soundking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50 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 - 4шт.; Усилитель </a:t>
            </a:r>
            <a:r>
              <a:rPr lang="en-US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Soundking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250 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Вт; Экран переносной 2х2м;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Наличие 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Wi-Fi 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«Висла», 16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94121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14096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87731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0080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20486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Reklama-1\дизайн\презентация\4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596" y="5023676"/>
            <a:ext cx="1018492" cy="11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Reklama-1\дизайн\презентация\1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5013176"/>
            <a:ext cx="1018492" cy="11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Reklama-1\дизайн\презентация\2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276" y="5013900"/>
            <a:ext cx="1018492" cy="11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Reklama-1\дизайн\презентация\3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436" y="5023676"/>
            <a:ext cx="1018492" cy="11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9257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443852"/>
            <a:ext cx="61626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2" y="4322847"/>
            <a:ext cx="2990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862" y="4322847"/>
            <a:ext cx="3038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72480" y="44624"/>
            <a:ext cx="9432925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2480" y="1340768"/>
            <a:ext cx="9284196" cy="4896544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К услугам корпоративных клиентов 11 залов для деловых мероприятий, банкетов и фуршетов, торжественных событий. В Отеле можно одновременно провести мероприятие и разместить до 2000 участников и гостей. Респектабельная атмосфера Отеля в сочетании с технологичными новшествами способствует проведению деловых мероприятий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высокого уровня.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1183 номера пяти категорий: Стандартный, Улучшенный, Полулюкс студия, Полулюкс, Люкс;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собственный сертифицированный пляж протяжностью 500 м 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(сертификат «Голубой флаг», 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рестораны и бары на любой вкус;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3 бассейна с подогреваемой морской водой, температурой 28˚С (олимпийский, детский, прыжковый);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спортивные площадки: футбол, теннис, волейбол;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фитнес-центр;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грязеомоложения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Сакской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грязью;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охраняемая парковка;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торговая галерея;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стрип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-клуб «Звездный Носорог».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1200" b="1" dirty="0">
              <a:solidFill>
                <a:srgbClr val="F501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111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928903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Отель «Ялта-Интурист»</a:t>
            </a:r>
            <a:endParaRPr lang="ru-RU" sz="180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80531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61362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32559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74952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50912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422108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93305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03755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09334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66940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6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268760"/>
            <a:ext cx="9284196" cy="3639827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235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200 человек        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большой экран - 5х9м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большая сцена - 60 м2 (S)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в стулья  вмонтированы подставки-столики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900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3000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Пульт микшерный 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Alesis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Multimix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12R\8;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Конференционная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система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Aparte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Paconf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Проигрыватель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Pioneer DVD Player DV-610 AV;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Усилитель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Park Audio VX300 VX-700 - 2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шт.; Акустическая система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Aparte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- 12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шт.; Микрофон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конференционный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Aparte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- 3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шт.; Микрофон радио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Zennheiser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W100 - 2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шт.; Блок управления светом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Halo DMX Master 2402;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Светодиодные фонари - 4шт.; Мультимедийный проектор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SANYO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подвесной; Экран стационарный 9х5м; </a:t>
            </a:r>
            <a:r>
              <a:rPr lang="ru-RU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Наличие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Wi-Fi </a:t>
            </a:r>
            <a:endParaRPr lang="ru-RU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4400" b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«Звездный», 16 этаж</a:t>
            </a:r>
            <a:endParaRPr lang="ru-RU" sz="180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86920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49289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27687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65318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06084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28498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06896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\Reklama-1\дизайн\презентация\1з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18" y="5020762"/>
            <a:ext cx="1018493" cy="11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5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9257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7" y="1443852"/>
            <a:ext cx="61436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7" y="4332372"/>
            <a:ext cx="29813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7" y="4332371"/>
            <a:ext cx="30384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4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157325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108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50 человек 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мягкая мебель (диваны, кресла)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600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2000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Проектор LG; Экран переносной;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Наличие,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Wi-Fi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«Олимп»,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16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2519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20486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98884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16535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94932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\\Reklama-1\дизайн\презентация\4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910" y="4997431"/>
            <a:ext cx="1018154" cy="11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\\Reklama-1\дизайн\презентация\1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18" y="5012229"/>
            <a:ext cx="1018154" cy="11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\\Reklama-1\дизайн\презентация\2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06" y="5007927"/>
            <a:ext cx="1018154" cy="11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\\Reklama-1\дизайн\презентация\3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757" y="5007927"/>
            <a:ext cx="1018155" cy="11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4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43852"/>
            <a:ext cx="61531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332372"/>
            <a:ext cx="2932559" cy="16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010" y="4332371"/>
            <a:ext cx="3005565" cy="16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268760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самый высокий панорамный зал в Крыму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286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cцена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- 15 м2 (S)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250 человек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открытая терраса с декоративным бассейном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600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2000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Усилитель – пульт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Proel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pma-120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vt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Колонки 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proel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- 8шт.; Проигрыватель BBK DV6105; Сцена; Колонки EVM - 300 </a:t>
            </a: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«Ай-Петри»,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16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9719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06084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30125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45338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717032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51727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78092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\\Reklama-1\дизайн\презентация\1фй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884" y="4960095"/>
            <a:ext cx="1019884" cy="11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\\Reklama-1\дизайн\презентация\1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4970609"/>
            <a:ext cx="1019884" cy="11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\\Reklama-1\дизайн\презентация\1ай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052" y="4970609"/>
            <a:ext cx="1019884" cy="11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8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2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649" y="1443852"/>
            <a:ext cx="61531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647" y="4022028"/>
            <a:ext cx="29813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049" y="4022029"/>
            <a:ext cx="2952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66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Номерной фонд отеля</a:t>
            </a:r>
            <a:endParaRPr lang="ru-RU" sz="180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\\Reklama-1\дизайн\презентация\суваж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55913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34468" y="2198891"/>
            <a:ext cx="8637061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</a:rPr>
              <a:t>Стандартный                                                               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</a:rPr>
              <a:t>Стандартный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</a:rPr>
              <a:t> «Улучшенный»                                              </a:t>
            </a: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</a:rPr>
              <a:t>                Полулюкс «Студия»                                         Полулюкс                                                                Люкс</a:t>
            </a:r>
          </a:p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  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443852"/>
            <a:ext cx="25241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088" y="1443852"/>
            <a:ext cx="24574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424" y="3759092"/>
            <a:ext cx="24193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503" y="3754329"/>
            <a:ext cx="25050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967" y="3763854"/>
            <a:ext cx="24574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86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26" y="1443852"/>
            <a:ext cx="2324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443851"/>
            <a:ext cx="2333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507" y="1443852"/>
            <a:ext cx="2333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26" y="3706703"/>
            <a:ext cx="2333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706703"/>
            <a:ext cx="2333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506" y="3706704"/>
            <a:ext cx="2333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72480" y="44624"/>
            <a:ext cx="9432925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2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72480" y="116632"/>
            <a:ext cx="7848872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00"/>
              </a:lnSpc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Транспорт</a:t>
            </a:r>
            <a:endParaRPr lang="ru-RU" sz="18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7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3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123" y="1443850"/>
            <a:ext cx="6763754" cy="453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8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373349"/>
            <a:ext cx="9284196" cy="3639827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700 человек</a:t>
            </a: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европейская кухня, шведский стол</a:t>
            </a: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зимний сад, оранжерея, декоративный бассейн</a:t>
            </a: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выход на бассейн (возможность проведения барбекю)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танцпол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(мраморное покрытие)                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концертный рояль (возможность живого исполнения)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сцена - 50 м2</a:t>
            </a:r>
          </a:p>
          <a:p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1500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5000 </a:t>
            </a:r>
            <a:r>
              <a:rPr lang="ru-RU" sz="14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Пульт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Behringer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Усилитель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Yamaha - 4500 / 500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Вт; Усилитель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Dap - 100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Вт; Колонки Е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vm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- 2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шт. - 300 Вт;</a:t>
            </a:r>
          </a:p>
          <a:p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Проектор «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infocus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 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навесной; Экран настенный; Колонка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Big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активная 120 Вт; Колонки 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EVM 250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Вт; Колонки 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EVM 200 </a:t>
            </a:r>
            <a:r>
              <a:rPr lang="ru-RU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Вт</a:t>
            </a: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«Мраморный», 1 этаж</a:t>
            </a:r>
            <a:endParaRPr lang="ru-RU" sz="180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2519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94121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15723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88543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66940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37326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58928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02133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80531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6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5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174" y="1443852"/>
            <a:ext cx="61341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173" y="3933056"/>
            <a:ext cx="29241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099" y="3923531"/>
            <a:ext cx="29241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301341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171 м2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150 человек                              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сектор проведения кофе-брейка  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система кондиционирования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800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2500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СТОИМОСТЬ):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 Колонки потолочные BOSH LBI-UW12L; Усилитель TOA A-2120; Пульт микшерный BEHRINGER \  2 стерео \ 4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микр.входа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 Радиомикрофона АКG WM-40; Проектор / подвесной / DLP\LG 2800; Экран подвесной  2х2м;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1328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400" b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cap="none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Адалары</a:t>
            </a: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01322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16535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38137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49289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772816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22924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Reklama-1\дизайн\презентация\4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664" y="5014661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Reklama-1\дизайн\презентация\5ф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5168" y="5014661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Reklama-1\дизайн\презентация\1ф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6" y="5014661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Reklama-1\дизайн\презентация\2ф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14661"/>
            <a:ext cx="1008112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Reklama-1\дизайн\презентация\3ф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832" y="5013176"/>
            <a:ext cx="1018492" cy="11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Reklama-1\дизайн\презентация\6ф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014661"/>
            <a:ext cx="1008113" cy="11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8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/>
          </a:bodyPr>
          <a:lstStyle/>
          <a:p>
            <a:pPr algn="r"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7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111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6389257"/>
            <a:ext cx="9921552" cy="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886" y="1447275"/>
            <a:ext cx="61626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886" y="4335795"/>
            <a:ext cx="29813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086" y="4335794"/>
            <a:ext cx="30384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5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3126" y="1268760"/>
            <a:ext cx="9284196" cy="3639827"/>
          </a:xfrm>
        </p:spPr>
        <p:txBody>
          <a:bodyPr anchor="ctr">
            <a:normAutofit/>
          </a:bodyPr>
          <a:lstStyle/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площадь 99 м2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размещение до 60 человек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уникальный стиль - лесной сруб (кипарис, тополь, гранат)</a:t>
            </a: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СТОИМОСТЬ ЗАЛА:</a:t>
            </a: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час – 600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Аренда в день – 2000 </a:t>
            </a:r>
            <a:r>
              <a:rPr lang="ru-RU" sz="13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грн</a:t>
            </a:r>
            <a:endParaRPr lang="ru-RU" sz="13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ТЕХНИЧЕСКОЕ ОСНАЩЕНИЕ (ВКЛЮЧЕНО В СТОИМОСТЬ)</a:t>
            </a:r>
          </a:p>
          <a:p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Навесной экран, подвесной проектор, </a:t>
            </a:r>
            <a:r>
              <a:rPr lang="ru-RU" sz="11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флипчарт</a:t>
            </a:r>
            <a:r>
              <a:rPr lang="ru-RU" sz="11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6375355"/>
            <a:ext cx="9881660" cy="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7848872" cy="10801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«Три дерева</a:t>
            </a:r>
            <a:r>
              <a:rPr lang="ru-RU" sz="1800" cap="none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» , 1 этаж</a:t>
            </a:r>
          </a:p>
        </p:txBody>
      </p:sp>
      <p:pic>
        <p:nvPicPr>
          <p:cNvPr id="3079" name="Picture 7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1844824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2085231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2301255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237359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Reklama-1\дизайн\презентация\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71" y="3501008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\\Reklama-1\дизайн\презентация\6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212" y="4977555"/>
            <a:ext cx="1013188" cy="1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\\Reklama-1\дизайн\презентация\1у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3" y="4977556"/>
            <a:ext cx="1013188" cy="1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\\Reklama-1\дизайн\презентация\2у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572" y="4977557"/>
            <a:ext cx="1013188" cy="1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\\Reklama-1\дизайн\презентация\3у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731" y="4988002"/>
            <a:ext cx="1013189" cy="11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\\Reklama-1\дизайн\презентация\4у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892" y="4991749"/>
            <a:ext cx="1013188" cy="1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\\Reklama-1\дизайн\презентация\5у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052" y="5003164"/>
            <a:ext cx="1013188" cy="1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9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2480" y="44624"/>
            <a:ext cx="9432925" cy="1079500"/>
          </a:xfrm>
        </p:spPr>
        <p:txBody>
          <a:bodyPr>
            <a:normAutofit fontScale="90000"/>
          </a:bodyPr>
          <a:lstStyle/>
          <a:p>
            <a:pPr algn="r">
              <a:lnSpc>
                <a:spcPts val="3400"/>
              </a:lnSpc>
            </a:pPr>
            <a:r>
              <a:rPr lang="ru-RU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  <a:r>
              <a:rPr lang="en-US" sz="4400" b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0" cap="none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Reklama-1\дизайн\презентация\п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906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eklama-1\дизайн\презентация\п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6" y="6388244"/>
            <a:ext cx="9906000" cy="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Reklama-1\дизайн\презентация\с у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6479524"/>
            <a:ext cx="1971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43852"/>
            <a:ext cx="61531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649" y="4322846"/>
            <a:ext cx="2947471" cy="167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476" y="4322848"/>
            <a:ext cx="3001879" cy="167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\\Reklama-1\дизайн\презентация\е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60648"/>
            <a:ext cx="2160240" cy="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9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844</Words>
  <Application>Microsoft Office PowerPoint</Application>
  <PresentationFormat>Лист A4 (210x297 мм)</PresentationFormat>
  <Paragraphs>211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ОТЕЛЬ  «ЯЛТА-ИНТУРИСТ»</vt:lpstr>
      <vt:lpstr>2 Отель «Ялта-Интурист»</vt:lpstr>
      <vt:lpstr>                                                         3 </vt:lpstr>
      <vt:lpstr>4 «Мраморный», 1 этаж</vt:lpstr>
      <vt:lpstr>                                                             5 </vt:lpstr>
      <vt:lpstr>6 «Адалары», 1 этаж</vt:lpstr>
      <vt:lpstr>                                                         7 </vt:lpstr>
      <vt:lpstr>8 «Три дерева» , 1 этаж</vt:lpstr>
      <vt:lpstr>                                                             9 </vt:lpstr>
      <vt:lpstr>10 «Хрустальный» , 2 этаж</vt:lpstr>
      <vt:lpstr>                                                         11 </vt:lpstr>
      <vt:lpstr>12 «Ялтинский берег» , 2 этаж</vt:lpstr>
      <vt:lpstr>                                                             13 </vt:lpstr>
      <vt:lpstr>14 «Фиолент», 2 этаж</vt:lpstr>
      <vt:lpstr>                                                             15 </vt:lpstr>
      <vt:lpstr>16 «Омега», 2 этаж</vt:lpstr>
      <vt:lpstr>                                                             17 </vt:lpstr>
      <vt:lpstr>18 «Висла», 16 этаж</vt:lpstr>
      <vt:lpstr>Слайд 19</vt:lpstr>
      <vt:lpstr>20 «Звездный», 16 этаж</vt:lpstr>
      <vt:lpstr>                                                             21 </vt:lpstr>
      <vt:lpstr>22 «Олимп», 16 этаж</vt:lpstr>
      <vt:lpstr>                                                             23 </vt:lpstr>
      <vt:lpstr>24 «Ай-Петри», 16 этаж</vt:lpstr>
      <vt:lpstr>                                                             25 </vt:lpstr>
      <vt:lpstr>26 Номерной фонд отеля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Усольцева</dc:creator>
  <cp:lastModifiedBy> </cp:lastModifiedBy>
  <cp:revision>47</cp:revision>
  <dcterms:created xsi:type="dcterms:W3CDTF">2013-09-12T07:16:22Z</dcterms:created>
  <dcterms:modified xsi:type="dcterms:W3CDTF">2013-12-09T13:53:24Z</dcterms:modified>
</cp:coreProperties>
</file>